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7" r:id="rId2"/>
    <p:sldId id="269" r:id="rId3"/>
    <p:sldId id="261" r:id="rId4"/>
    <p:sldId id="282" r:id="rId5"/>
    <p:sldId id="268" r:id="rId6"/>
    <p:sldId id="280" r:id="rId7"/>
    <p:sldId id="283" r:id="rId8"/>
  </p:sldIdLst>
  <p:sldSz cx="12188825" cy="6858000"/>
  <p:notesSz cx="6858000" cy="9144000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67" d="100"/>
          <a:sy n="67" d="100"/>
        </p:scale>
        <p:origin x="644" y="2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279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es.wikipedia.org/wiki/Python" TargetMode="External"/><Relationship Id="rId1" Type="http://schemas.openxmlformats.org/officeDocument/2006/relationships/image" Target="../media/image10.png"/><Relationship Id="rId6" Type="http://schemas.openxmlformats.org/officeDocument/2006/relationships/hyperlink" Target="https://en.wikipedia.org/wiki/Amazon_DynamoDB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www.digit.in/apps/aws-makes-amazon-polly-talk-in-hindi-in-addition-to-indian-english-43171.html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es.wikipedia.org/wiki/Python" TargetMode="External"/><Relationship Id="rId1" Type="http://schemas.openxmlformats.org/officeDocument/2006/relationships/image" Target="../media/image10.png"/><Relationship Id="rId6" Type="http://schemas.openxmlformats.org/officeDocument/2006/relationships/hyperlink" Target="https://en.wikipedia.org/wiki/Amazon_DynamoDB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www.digit.in/apps/aws-makes-amazon-polly-talk-in-hindi-in-addition-to-indian-english-43171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63A803-F44C-4FA4-98E7-DAD5F9E8B1F3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754578A-CABD-49D9-A4DC-E7973CA3029E}">
      <dgm:prSet phldrT="[Text]"/>
      <dgm:spPr/>
      <dgm:t>
        <a:bodyPr/>
        <a:lstStyle/>
        <a:p>
          <a:r>
            <a:rPr lang="en-IN" dirty="0" err="1"/>
            <a:t>StartCooking</a:t>
          </a:r>
          <a:endParaRPr lang="en-IN" dirty="0"/>
        </a:p>
      </dgm:t>
    </dgm:pt>
    <dgm:pt modelId="{A16A7DDF-4AA2-4868-A254-09280CA6F6E2}" type="parTrans" cxnId="{49496098-A703-4E3D-8B7F-68D03306FB9A}">
      <dgm:prSet/>
      <dgm:spPr/>
      <dgm:t>
        <a:bodyPr/>
        <a:lstStyle/>
        <a:p>
          <a:endParaRPr lang="en-IN"/>
        </a:p>
      </dgm:t>
    </dgm:pt>
    <dgm:pt modelId="{5551F870-84CB-4AA1-BBA5-F9E9338D558A}" type="sibTrans" cxnId="{49496098-A703-4E3D-8B7F-68D03306FB9A}">
      <dgm:prSet/>
      <dgm:spPr/>
      <dgm:t>
        <a:bodyPr/>
        <a:lstStyle/>
        <a:p>
          <a:endParaRPr lang="en-IN"/>
        </a:p>
      </dgm:t>
    </dgm:pt>
    <dgm:pt modelId="{96363E78-B322-4C1E-A8BF-7EBA5704ADD6}">
      <dgm:prSet phldrT="[Text]"/>
      <dgm:spPr/>
      <dgm:t>
        <a:bodyPr/>
        <a:lstStyle/>
        <a:p>
          <a:r>
            <a:rPr lang="en-IN" dirty="0"/>
            <a:t>Ingredients</a:t>
          </a:r>
        </a:p>
      </dgm:t>
    </dgm:pt>
    <dgm:pt modelId="{20B380BD-13C3-4B04-B21D-13B9F90B129A}" type="parTrans" cxnId="{046EE573-D7A6-44F9-9318-F4BE9DFECD83}">
      <dgm:prSet/>
      <dgm:spPr/>
      <dgm:t>
        <a:bodyPr/>
        <a:lstStyle/>
        <a:p>
          <a:endParaRPr lang="en-IN"/>
        </a:p>
      </dgm:t>
    </dgm:pt>
    <dgm:pt modelId="{1317715A-5EC6-4659-BF86-D86BA7CA4767}" type="sibTrans" cxnId="{046EE573-D7A6-44F9-9318-F4BE9DFECD83}">
      <dgm:prSet/>
      <dgm:spPr/>
      <dgm:t>
        <a:bodyPr/>
        <a:lstStyle/>
        <a:p>
          <a:endParaRPr lang="en-IN"/>
        </a:p>
      </dgm:t>
    </dgm:pt>
    <dgm:pt modelId="{A0F76BDC-AB7F-4D4F-8FD3-630F5ABBF1B2}">
      <dgm:prSet phldrT="[Text]"/>
      <dgm:spPr/>
      <dgm:t>
        <a:bodyPr/>
        <a:lstStyle/>
        <a:p>
          <a:r>
            <a:rPr lang="en-IN" dirty="0"/>
            <a:t>Tell ingredients</a:t>
          </a:r>
        </a:p>
      </dgm:t>
    </dgm:pt>
    <dgm:pt modelId="{AA8B2AF1-97F9-40E4-A74A-FF9465927583}" type="parTrans" cxnId="{E771163A-706C-4E34-8DDB-E9401AF146A3}">
      <dgm:prSet/>
      <dgm:spPr/>
      <dgm:t>
        <a:bodyPr/>
        <a:lstStyle/>
        <a:p>
          <a:endParaRPr lang="en-IN"/>
        </a:p>
      </dgm:t>
    </dgm:pt>
    <dgm:pt modelId="{BBE1DD7D-19F9-423C-AF4B-0C2B6440114C}" type="sibTrans" cxnId="{E771163A-706C-4E34-8DDB-E9401AF146A3}">
      <dgm:prSet/>
      <dgm:spPr/>
      <dgm:t>
        <a:bodyPr/>
        <a:lstStyle/>
        <a:p>
          <a:endParaRPr lang="en-IN"/>
        </a:p>
      </dgm:t>
    </dgm:pt>
    <dgm:pt modelId="{C99EA80A-D964-4BB9-B3DC-058A33479751}">
      <dgm:prSet phldrT="[Text]"/>
      <dgm:spPr/>
      <dgm:t>
        <a:bodyPr/>
        <a:lstStyle/>
        <a:p>
          <a:r>
            <a:rPr lang="en-IN" dirty="0"/>
            <a:t>Tutorial</a:t>
          </a:r>
        </a:p>
      </dgm:t>
    </dgm:pt>
    <dgm:pt modelId="{EAB73E1A-2892-4D33-98C4-A8905DCB3D82}" type="parTrans" cxnId="{D7A98F6C-A8B9-49CD-8EA1-C880F7073AFB}">
      <dgm:prSet/>
      <dgm:spPr/>
      <dgm:t>
        <a:bodyPr/>
        <a:lstStyle/>
        <a:p>
          <a:endParaRPr lang="en-IN"/>
        </a:p>
      </dgm:t>
    </dgm:pt>
    <dgm:pt modelId="{0287E36E-506D-4048-8B5B-DD621C0E12B8}" type="sibTrans" cxnId="{D7A98F6C-A8B9-49CD-8EA1-C880F7073AFB}">
      <dgm:prSet/>
      <dgm:spPr/>
      <dgm:t>
        <a:bodyPr/>
        <a:lstStyle/>
        <a:p>
          <a:endParaRPr lang="en-IN"/>
        </a:p>
      </dgm:t>
    </dgm:pt>
    <dgm:pt modelId="{A75F437A-0C10-4035-A234-B23F3B957686}">
      <dgm:prSet phldrT="[Text]"/>
      <dgm:spPr/>
      <dgm:t>
        <a:bodyPr/>
        <a:lstStyle/>
        <a:p>
          <a:r>
            <a:rPr lang="en-IN" dirty="0"/>
            <a:t>Teach me</a:t>
          </a:r>
        </a:p>
      </dgm:t>
    </dgm:pt>
    <dgm:pt modelId="{15D23DDF-C910-47CC-813C-2C1C91949315}" type="parTrans" cxnId="{E8085AEA-DF0E-4276-87A3-FB5F5A0196CD}">
      <dgm:prSet/>
      <dgm:spPr/>
      <dgm:t>
        <a:bodyPr/>
        <a:lstStyle/>
        <a:p>
          <a:endParaRPr lang="en-IN"/>
        </a:p>
      </dgm:t>
    </dgm:pt>
    <dgm:pt modelId="{A7629E2F-03E0-4A41-A7F3-ACA5035C4DE3}" type="sibTrans" cxnId="{E8085AEA-DF0E-4276-87A3-FB5F5A0196CD}">
      <dgm:prSet/>
      <dgm:spPr/>
      <dgm:t>
        <a:bodyPr/>
        <a:lstStyle/>
        <a:p>
          <a:endParaRPr lang="en-IN"/>
        </a:p>
      </dgm:t>
    </dgm:pt>
    <dgm:pt modelId="{17E163ED-A73A-4BB3-A029-CE3491D3A1BC}">
      <dgm:prSet phldrT="[Text]"/>
      <dgm:spPr/>
      <dgm:t>
        <a:bodyPr/>
        <a:lstStyle/>
        <a:p>
          <a:r>
            <a:rPr lang="en-IN" dirty="0"/>
            <a:t>Start cooking</a:t>
          </a:r>
        </a:p>
      </dgm:t>
    </dgm:pt>
    <dgm:pt modelId="{B88083BB-17E8-4386-8E6E-D0978D9202BE}" type="sibTrans" cxnId="{BD6D7CEE-2FE5-401A-9AD7-9130A45C1A12}">
      <dgm:prSet/>
      <dgm:spPr/>
      <dgm:t>
        <a:bodyPr/>
        <a:lstStyle/>
        <a:p>
          <a:endParaRPr lang="en-IN"/>
        </a:p>
      </dgm:t>
    </dgm:pt>
    <dgm:pt modelId="{8658D084-5DE5-479F-A3EE-1B34F68706A5}" type="parTrans" cxnId="{BD6D7CEE-2FE5-401A-9AD7-9130A45C1A12}">
      <dgm:prSet/>
      <dgm:spPr/>
      <dgm:t>
        <a:bodyPr/>
        <a:lstStyle/>
        <a:p>
          <a:endParaRPr lang="en-IN"/>
        </a:p>
      </dgm:t>
    </dgm:pt>
    <dgm:pt modelId="{E9E5E0D8-232F-4BD4-BE07-B6D326B311E4}">
      <dgm:prSet phldrT="[Text]"/>
      <dgm:spPr/>
      <dgm:t>
        <a:bodyPr/>
        <a:lstStyle/>
        <a:p>
          <a:r>
            <a:rPr lang="en-IN" dirty="0"/>
            <a:t>Lets start</a:t>
          </a:r>
        </a:p>
      </dgm:t>
    </dgm:pt>
    <dgm:pt modelId="{8961B57A-2831-4790-A460-D84A33DFD3B9}" type="parTrans" cxnId="{D5B659A8-692A-428D-89FD-5933FE92DC99}">
      <dgm:prSet/>
      <dgm:spPr/>
      <dgm:t>
        <a:bodyPr/>
        <a:lstStyle/>
        <a:p>
          <a:endParaRPr lang="en-IN"/>
        </a:p>
      </dgm:t>
    </dgm:pt>
    <dgm:pt modelId="{B91A3833-2E1A-4C8C-AA42-2BFFEDB7E1C9}" type="sibTrans" cxnId="{D5B659A8-692A-428D-89FD-5933FE92DC99}">
      <dgm:prSet/>
      <dgm:spPr/>
      <dgm:t>
        <a:bodyPr/>
        <a:lstStyle/>
        <a:p>
          <a:endParaRPr lang="en-IN"/>
        </a:p>
      </dgm:t>
    </dgm:pt>
    <dgm:pt modelId="{BFF24437-607D-4BC8-81B6-E9B949C0EAB0}">
      <dgm:prSet phldrT="[Text]"/>
      <dgm:spPr/>
      <dgm:t>
        <a:bodyPr/>
        <a:lstStyle/>
        <a:p>
          <a:r>
            <a:rPr lang="en-IN" dirty="0"/>
            <a:t>Get ingredients</a:t>
          </a:r>
        </a:p>
      </dgm:t>
    </dgm:pt>
    <dgm:pt modelId="{E39725FC-A783-4EEC-A8F3-A97F1FD6F108}" type="parTrans" cxnId="{45FB04E5-A105-4B10-B5E7-4D7D8F0A10E7}">
      <dgm:prSet/>
      <dgm:spPr/>
      <dgm:t>
        <a:bodyPr/>
        <a:lstStyle/>
        <a:p>
          <a:endParaRPr lang="en-IN"/>
        </a:p>
      </dgm:t>
    </dgm:pt>
    <dgm:pt modelId="{A61E0A11-19D5-4DE1-9C99-BC0EB242E59D}" type="sibTrans" cxnId="{45FB04E5-A105-4B10-B5E7-4D7D8F0A10E7}">
      <dgm:prSet/>
      <dgm:spPr/>
      <dgm:t>
        <a:bodyPr/>
        <a:lstStyle/>
        <a:p>
          <a:endParaRPr lang="en-IN"/>
        </a:p>
      </dgm:t>
    </dgm:pt>
    <dgm:pt modelId="{AE75DBDB-69C2-44D0-B351-A3558840EC6C}">
      <dgm:prSet phldrT="[Text]"/>
      <dgm:spPr/>
      <dgm:t>
        <a:bodyPr/>
        <a:lstStyle/>
        <a:p>
          <a:r>
            <a:rPr lang="en-IN" dirty="0"/>
            <a:t>Get tutorial</a:t>
          </a:r>
        </a:p>
      </dgm:t>
    </dgm:pt>
    <dgm:pt modelId="{60AF2ADA-E8E7-475B-8800-8B90695ACFE6}" type="parTrans" cxnId="{4E086501-61D4-4391-9B15-8EDDBC0FDA1C}">
      <dgm:prSet/>
      <dgm:spPr/>
      <dgm:t>
        <a:bodyPr/>
        <a:lstStyle/>
        <a:p>
          <a:endParaRPr lang="en-IN"/>
        </a:p>
      </dgm:t>
    </dgm:pt>
    <dgm:pt modelId="{3263EB80-891C-48DD-8D2B-1DE3BC4CBC1B}" type="sibTrans" cxnId="{4E086501-61D4-4391-9B15-8EDDBC0FDA1C}">
      <dgm:prSet/>
      <dgm:spPr/>
      <dgm:t>
        <a:bodyPr/>
        <a:lstStyle/>
        <a:p>
          <a:endParaRPr lang="en-IN"/>
        </a:p>
      </dgm:t>
    </dgm:pt>
    <dgm:pt modelId="{BEE2D488-7D73-4AEB-9F65-C65C009C2C6B}">
      <dgm:prSet phldrT="[Text]"/>
      <dgm:spPr/>
      <dgm:t>
        <a:bodyPr/>
        <a:lstStyle/>
        <a:p>
          <a:r>
            <a:rPr lang="en-IN" dirty="0"/>
            <a:t>Start tutorial</a:t>
          </a:r>
        </a:p>
      </dgm:t>
    </dgm:pt>
    <dgm:pt modelId="{A1E77DA8-611F-4C1F-BD6D-583C04818D18}" type="parTrans" cxnId="{1213DCE0-FC98-4FFA-9504-3287D295EAA3}">
      <dgm:prSet/>
      <dgm:spPr/>
      <dgm:t>
        <a:bodyPr/>
        <a:lstStyle/>
        <a:p>
          <a:endParaRPr lang="en-IN"/>
        </a:p>
      </dgm:t>
    </dgm:pt>
    <dgm:pt modelId="{6001A313-2E3E-40D5-9360-229CD86C1F33}" type="sibTrans" cxnId="{1213DCE0-FC98-4FFA-9504-3287D295EAA3}">
      <dgm:prSet/>
      <dgm:spPr/>
      <dgm:t>
        <a:bodyPr/>
        <a:lstStyle/>
        <a:p>
          <a:endParaRPr lang="en-IN"/>
        </a:p>
      </dgm:t>
    </dgm:pt>
    <dgm:pt modelId="{E4A22D47-E875-42C8-B816-C53BE4350432}" type="pres">
      <dgm:prSet presAssocID="{4763A803-F44C-4FA4-98E7-DAD5F9E8B1F3}" presName="linearFlow" presStyleCnt="0">
        <dgm:presLayoutVars>
          <dgm:dir/>
          <dgm:animLvl val="lvl"/>
          <dgm:resizeHandles val="exact"/>
        </dgm:presLayoutVars>
      </dgm:prSet>
      <dgm:spPr/>
    </dgm:pt>
    <dgm:pt modelId="{5861922E-5D37-4C88-9308-CE91AD67B1AF}" type="pres">
      <dgm:prSet presAssocID="{A754578A-CABD-49D9-A4DC-E7973CA3029E}" presName="composite" presStyleCnt="0"/>
      <dgm:spPr/>
    </dgm:pt>
    <dgm:pt modelId="{FEBF3EE5-568B-441E-86F8-42672D0AF54F}" type="pres">
      <dgm:prSet presAssocID="{A754578A-CABD-49D9-A4DC-E7973CA3029E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85085E2-FEFD-4963-BF69-EB9437F0D3EB}" type="pres">
      <dgm:prSet presAssocID="{A754578A-CABD-49D9-A4DC-E7973CA3029E}" presName="parSh" presStyleLbl="node1" presStyleIdx="0" presStyleCnt="3"/>
      <dgm:spPr/>
    </dgm:pt>
    <dgm:pt modelId="{0070B2FC-1BA9-4EAC-A124-F3D83390A7B1}" type="pres">
      <dgm:prSet presAssocID="{A754578A-CABD-49D9-A4DC-E7973CA3029E}" presName="desTx" presStyleLbl="fgAcc1" presStyleIdx="0" presStyleCnt="3">
        <dgm:presLayoutVars>
          <dgm:bulletEnabled val="1"/>
        </dgm:presLayoutVars>
      </dgm:prSet>
      <dgm:spPr/>
    </dgm:pt>
    <dgm:pt modelId="{3BC8A503-E9BC-4153-9660-6C36C2177C65}" type="pres">
      <dgm:prSet presAssocID="{5551F870-84CB-4AA1-BBA5-F9E9338D558A}" presName="sibTrans" presStyleLbl="sibTrans2D1" presStyleIdx="0" presStyleCnt="2"/>
      <dgm:spPr/>
    </dgm:pt>
    <dgm:pt modelId="{92709CBE-2CE7-47F4-AF7C-8DCDB2CFA7EA}" type="pres">
      <dgm:prSet presAssocID="{5551F870-84CB-4AA1-BBA5-F9E9338D558A}" presName="connTx" presStyleLbl="sibTrans2D1" presStyleIdx="0" presStyleCnt="2"/>
      <dgm:spPr/>
    </dgm:pt>
    <dgm:pt modelId="{52D45FF4-7909-4175-8E26-B57F33C31F7B}" type="pres">
      <dgm:prSet presAssocID="{96363E78-B322-4C1E-A8BF-7EBA5704ADD6}" presName="composite" presStyleCnt="0"/>
      <dgm:spPr/>
    </dgm:pt>
    <dgm:pt modelId="{DC2C3DA1-238C-4C5C-AFC5-C0057045F2C9}" type="pres">
      <dgm:prSet presAssocID="{96363E78-B322-4C1E-A8BF-7EBA5704ADD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2168E64-CEBD-4989-9205-4CAA000AFB57}" type="pres">
      <dgm:prSet presAssocID="{96363E78-B322-4C1E-A8BF-7EBA5704ADD6}" presName="parSh" presStyleLbl="node1" presStyleIdx="1" presStyleCnt="3"/>
      <dgm:spPr/>
    </dgm:pt>
    <dgm:pt modelId="{C0E178E6-D9B2-446F-8163-61FC0B51D006}" type="pres">
      <dgm:prSet presAssocID="{96363E78-B322-4C1E-A8BF-7EBA5704ADD6}" presName="desTx" presStyleLbl="fgAcc1" presStyleIdx="1" presStyleCnt="3">
        <dgm:presLayoutVars>
          <dgm:bulletEnabled val="1"/>
        </dgm:presLayoutVars>
      </dgm:prSet>
      <dgm:spPr/>
    </dgm:pt>
    <dgm:pt modelId="{3626C7C7-C7B0-4B96-ABEF-0DE0804C423A}" type="pres">
      <dgm:prSet presAssocID="{1317715A-5EC6-4659-BF86-D86BA7CA4767}" presName="sibTrans" presStyleLbl="sibTrans2D1" presStyleIdx="1" presStyleCnt="2"/>
      <dgm:spPr/>
    </dgm:pt>
    <dgm:pt modelId="{2310D9B6-C585-4A94-9934-E97978DAF450}" type="pres">
      <dgm:prSet presAssocID="{1317715A-5EC6-4659-BF86-D86BA7CA4767}" presName="connTx" presStyleLbl="sibTrans2D1" presStyleIdx="1" presStyleCnt="2"/>
      <dgm:spPr/>
    </dgm:pt>
    <dgm:pt modelId="{73B42DA4-6E54-47ED-9D8A-4098D62F16F3}" type="pres">
      <dgm:prSet presAssocID="{C99EA80A-D964-4BB9-B3DC-058A33479751}" presName="composite" presStyleCnt="0"/>
      <dgm:spPr/>
    </dgm:pt>
    <dgm:pt modelId="{C38D1203-97B8-4177-A610-5F673422C7CF}" type="pres">
      <dgm:prSet presAssocID="{C99EA80A-D964-4BB9-B3DC-058A33479751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7D839B8-6CF2-45D4-BD2A-C85D9408DABE}" type="pres">
      <dgm:prSet presAssocID="{C99EA80A-D964-4BB9-B3DC-058A33479751}" presName="parSh" presStyleLbl="node1" presStyleIdx="2" presStyleCnt="3"/>
      <dgm:spPr/>
    </dgm:pt>
    <dgm:pt modelId="{C6A28E79-5828-4A13-80F7-9B9E47680BB1}" type="pres">
      <dgm:prSet presAssocID="{C99EA80A-D964-4BB9-B3DC-058A33479751}" presName="desTx" presStyleLbl="fgAcc1" presStyleIdx="2" presStyleCnt="3">
        <dgm:presLayoutVars>
          <dgm:bulletEnabled val="1"/>
        </dgm:presLayoutVars>
      </dgm:prSet>
      <dgm:spPr/>
    </dgm:pt>
  </dgm:ptLst>
  <dgm:cxnLst>
    <dgm:cxn modelId="{4E086501-61D4-4391-9B15-8EDDBC0FDA1C}" srcId="{C99EA80A-D964-4BB9-B3DC-058A33479751}" destId="{AE75DBDB-69C2-44D0-B351-A3558840EC6C}" srcOrd="1" destOrd="0" parTransId="{60AF2ADA-E8E7-475B-8800-8B90695ACFE6}" sibTransId="{3263EB80-891C-48DD-8D2B-1DE3BC4CBC1B}"/>
    <dgm:cxn modelId="{93F5D808-43AA-4A0A-87C3-DF362F9FF395}" type="presOf" srcId="{1317715A-5EC6-4659-BF86-D86BA7CA4767}" destId="{3626C7C7-C7B0-4B96-ABEF-0DE0804C423A}" srcOrd="0" destOrd="0" presId="urn:microsoft.com/office/officeart/2005/8/layout/process3"/>
    <dgm:cxn modelId="{1653420C-3636-44DA-9358-A2E92EE0F8EF}" type="presOf" srcId="{96363E78-B322-4C1E-A8BF-7EBA5704ADD6}" destId="{42168E64-CEBD-4989-9205-4CAA000AFB57}" srcOrd="1" destOrd="0" presId="urn:microsoft.com/office/officeart/2005/8/layout/process3"/>
    <dgm:cxn modelId="{FA52551B-D43F-4C2A-96A2-E8F469153038}" type="presOf" srcId="{5551F870-84CB-4AA1-BBA5-F9E9338D558A}" destId="{92709CBE-2CE7-47F4-AF7C-8DCDB2CFA7EA}" srcOrd="1" destOrd="0" presId="urn:microsoft.com/office/officeart/2005/8/layout/process3"/>
    <dgm:cxn modelId="{41E98D2E-BFF2-432D-9095-12F54BD62EFB}" type="presOf" srcId="{A75F437A-0C10-4035-A234-B23F3B957686}" destId="{C6A28E79-5828-4A13-80F7-9B9E47680BB1}" srcOrd="0" destOrd="0" presId="urn:microsoft.com/office/officeart/2005/8/layout/process3"/>
    <dgm:cxn modelId="{E771163A-706C-4E34-8DDB-E9401AF146A3}" srcId="{96363E78-B322-4C1E-A8BF-7EBA5704ADD6}" destId="{A0F76BDC-AB7F-4D4F-8FD3-630F5ABBF1B2}" srcOrd="0" destOrd="0" parTransId="{AA8B2AF1-97F9-40E4-A74A-FF9465927583}" sibTransId="{BBE1DD7D-19F9-423C-AF4B-0C2B6440114C}"/>
    <dgm:cxn modelId="{BE355D5E-E2B0-4B7B-97EF-FCE990CCCF2F}" type="presOf" srcId="{BEE2D488-7D73-4AEB-9F65-C65C009C2C6B}" destId="{C6A28E79-5828-4A13-80F7-9B9E47680BB1}" srcOrd="0" destOrd="2" presId="urn:microsoft.com/office/officeart/2005/8/layout/process3"/>
    <dgm:cxn modelId="{DA5E266C-75A9-4984-B22A-38A99219A6DB}" type="presOf" srcId="{A754578A-CABD-49D9-A4DC-E7973CA3029E}" destId="{FEBF3EE5-568B-441E-86F8-42672D0AF54F}" srcOrd="0" destOrd="0" presId="urn:microsoft.com/office/officeart/2005/8/layout/process3"/>
    <dgm:cxn modelId="{D7A98F6C-A8B9-49CD-8EA1-C880F7073AFB}" srcId="{4763A803-F44C-4FA4-98E7-DAD5F9E8B1F3}" destId="{C99EA80A-D964-4BB9-B3DC-058A33479751}" srcOrd="2" destOrd="0" parTransId="{EAB73E1A-2892-4D33-98C4-A8905DCB3D82}" sibTransId="{0287E36E-506D-4048-8B5B-DD621C0E12B8}"/>
    <dgm:cxn modelId="{468A394D-1D36-4713-AF79-0B612D672B31}" type="presOf" srcId="{1317715A-5EC6-4659-BF86-D86BA7CA4767}" destId="{2310D9B6-C585-4A94-9934-E97978DAF450}" srcOrd="1" destOrd="0" presId="urn:microsoft.com/office/officeart/2005/8/layout/process3"/>
    <dgm:cxn modelId="{10B8564E-BE52-4D63-B28E-5A79A39E3AC8}" type="presOf" srcId="{C99EA80A-D964-4BB9-B3DC-058A33479751}" destId="{C38D1203-97B8-4177-A610-5F673422C7CF}" srcOrd="0" destOrd="0" presId="urn:microsoft.com/office/officeart/2005/8/layout/process3"/>
    <dgm:cxn modelId="{EB6C954E-E261-40FD-B6E4-118DC770B3B9}" type="presOf" srcId="{4763A803-F44C-4FA4-98E7-DAD5F9E8B1F3}" destId="{E4A22D47-E875-42C8-B816-C53BE4350432}" srcOrd="0" destOrd="0" presId="urn:microsoft.com/office/officeart/2005/8/layout/process3"/>
    <dgm:cxn modelId="{B573674F-9C94-44D8-B212-00DF53421F4F}" type="presOf" srcId="{A0F76BDC-AB7F-4D4F-8FD3-630F5ABBF1B2}" destId="{C0E178E6-D9B2-446F-8163-61FC0B51D006}" srcOrd="0" destOrd="0" presId="urn:microsoft.com/office/officeart/2005/8/layout/process3"/>
    <dgm:cxn modelId="{046EE573-D7A6-44F9-9318-F4BE9DFECD83}" srcId="{4763A803-F44C-4FA4-98E7-DAD5F9E8B1F3}" destId="{96363E78-B322-4C1E-A8BF-7EBA5704ADD6}" srcOrd="1" destOrd="0" parTransId="{20B380BD-13C3-4B04-B21D-13B9F90B129A}" sibTransId="{1317715A-5EC6-4659-BF86-D86BA7CA4767}"/>
    <dgm:cxn modelId="{14C9EC54-5F69-4069-8586-3A1F87AE2BB2}" type="presOf" srcId="{AE75DBDB-69C2-44D0-B351-A3558840EC6C}" destId="{C6A28E79-5828-4A13-80F7-9B9E47680BB1}" srcOrd="0" destOrd="1" presId="urn:microsoft.com/office/officeart/2005/8/layout/process3"/>
    <dgm:cxn modelId="{AF44577D-FE89-4BE8-ACAC-B056418C7408}" type="presOf" srcId="{17E163ED-A73A-4BB3-A029-CE3491D3A1BC}" destId="{0070B2FC-1BA9-4EAC-A124-F3D83390A7B1}" srcOrd="0" destOrd="0" presId="urn:microsoft.com/office/officeart/2005/8/layout/process3"/>
    <dgm:cxn modelId="{49496098-A703-4E3D-8B7F-68D03306FB9A}" srcId="{4763A803-F44C-4FA4-98E7-DAD5F9E8B1F3}" destId="{A754578A-CABD-49D9-A4DC-E7973CA3029E}" srcOrd="0" destOrd="0" parTransId="{A16A7DDF-4AA2-4868-A254-09280CA6F6E2}" sibTransId="{5551F870-84CB-4AA1-BBA5-F9E9338D558A}"/>
    <dgm:cxn modelId="{5A11799F-4629-4B8F-9ADB-F28A0A8A7EEC}" type="presOf" srcId="{E9E5E0D8-232F-4BD4-BE07-B6D326B311E4}" destId="{0070B2FC-1BA9-4EAC-A124-F3D83390A7B1}" srcOrd="0" destOrd="1" presId="urn:microsoft.com/office/officeart/2005/8/layout/process3"/>
    <dgm:cxn modelId="{D5B659A8-692A-428D-89FD-5933FE92DC99}" srcId="{A754578A-CABD-49D9-A4DC-E7973CA3029E}" destId="{E9E5E0D8-232F-4BD4-BE07-B6D326B311E4}" srcOrd="1" destOrd="0" parTransId="{8961B57A-2831-4790-A460-D84A33DFD3B9}" sibTransId="{B91A3833-2E1A-4C8C-AA42-2BFFEDB7E1C9}"/>
    <dgm:cxn modelId="{67CA15B1-E358-4492-84DD-507B98D4788E}" type="presOf" srcId="{96363E78-B322-4C1E-A8BF-7EBA5704ADD6}" destId="{DC2C3DA1-238C-4C5C-AFC5-C0057045F2C9}" srcOrd="0" destOrd="0" presId="urn:microsoft.com/office/officeart/2005/8/layout/process3"/>
    <dgm:cxn modelId="{1213DCE0-FC98-4FFA-9504-3287D295EAA3}" srcId="{C99EA80A-D964-4BB9-B3DC-058A33479751}" destId="{BEE2D488-7D73-4AEB-9F65-C65C009C2C6B}" srcOrd="2" destOrd="0" parTransId="{A1E77DA8-611F-4C1F-BD6D-583C04818D18}" sibTransId="{6001A313-2E3E-40D5-9360-229CD86C1F33}"/>
    <dgm:cxn modelId="{ACEC6BE3-A3DC-4C9E-99BF-36D5408A37CA}" type="presOf" srcId="{A754578A-CABD-49D9-A4DC-E7973CA3029E}" destId="{185085E2-FEFD-4963-BF69-EB9437F0D3EB}" srcOrd="1" destOrd="0" presId="urn:microsoft.com/office/officeart/2005/8/layout/process3"/>
    <dgm:cxn modelId="{45FB04E5-A105-4B10-B5E7-4D7D8F0A10E7}" srcId="{96363E78-B322-4C1E-A8BF-7EBA5704ADD6}" destId="{BFF24437-607D-4BC8-81B6-E9B949C0EAB0}" srcOrd="1" destOrd="0" parTransId="{E39725FC-A783-4EEC-A8F3-A97F1FD6F108}" sibTransId="{A61E0A11-19D5-4DE1-9C99-BC0EB242E59D}"/>
    <dgm:cxn modelId="{49A02BE8-5E54-4A83-AB2C-9E6F0EFDEA53}" type="presOf" srcId="{BFF24437-607D-4BC8-81B6-E9B949C0EAB0}" destId="{C0E178E6-D9B2-446F-8163-61FC0B51D006}" srcOrd="0" destOrd="1" presId="urn:microsoft.com/office/officeart/2005/8/layout/process3"/>
    <dgm:cxn modelId="{E8085AEA-DF0E-4276-87A3-FB5F5A0196CD}" srcId="{C99EA80A-D964-4BB9-B3DC-058A33479751}" destId="{A75F437A-0C10-4035-A234-B23F3B957686}" srcOrd="0" destOrd="0" parTransId="{15D23DDF-C910-47CC-813C-2C1C91949315}" sibTransId="{A7629E2F-03E0-4A41-A7F3-ACA5035C4DE3}"/>
    <dgm:cxn modelId="{BD6D7CEE-2FE5-401A-9AD7-9130A45C1A12}" srcId="{A754578A-CABD-49D9-A4DC-E7973CA3029E}" destId="{17E163ED-A73A-4BB3-A029-CE3491D3A1BC}" srcOrd="0" destOrd="0" parTransId="{8658D084-5DE5-479F-A3EE-1B34F68706A5}" sibTransId="{B88083BB-17E8-4386-8E6E-D0978D9202BE}"/>
    <dgm:cxn modelId="{239E23F2-812C-4E35-BB83-89A942241CAB}" type="presOf" srcId="{5551F870-84CB-4AA1-BBA5-F9E9338D558A}" destId="{3BC8A503-E9BC-4153-9660-6C36C2177C65}" srcOrd="0" destOrd="0" presId="urn:microsoft.com/office/officeart/2005/8/layout/process3"/>
    <dgm:cxn modelId="{896C39F9-4971-46AB-BBC4-BE0E1DFA8AF8}" type="presOf" srcId="{C99EA80A-D964-4BB9-B3DC-058A33479751}" destId="{D7D839B8-6CF2-45D4-BD2A-C85D9408DABE}" srcOrd="1" destOrd="0" presId="urn:microsoft.com/office/officeart/2005/8/layout/process3"/>
    <dgm:cxn modelId="{F49FB28D-2652-41EA-B6AF-9E6CAC21C438}" type="presParOf" srcId="{E4A22D47-E875-42C8-B816-C53BE4350432}" destId="{5861922E-5D37-4C88-9308-CE91AD67B1AF}" srcOrd="0" destOrd="0" presId="urn:microsoft.com/office/officeart/2005/8/layout/process3"/>
    <dgm:cxn modelId="{8D107E12-3134-4F07-9006-356D75F51A53}" type="presParOf" srcId="{5861922E-5D37-4C88-9308-CE91AD67B1AF}" destId="{FEBF3EE5-568B-441E-86F8-42672D0AF54F}" srcOrd="0" destOrd="0" presId="urn:microsoft.com/office/officeart/2005/8/layout/process3"/>
    <dgm:cxn modelId="{1D1F70D4-0635-43E2-8A36-33459EC34E3F}" type="presParOf" srcId="{5861922E-5D37-4C88-9308-CE91AD67B1AF}" destId="{185085E2-FEFD-4963-BF69-EB9437F0D3EB}" srcOrd="1" destOrd="0" presId="urn:microsoft.com/office/officeart/2005/8/layout/process3"/>
    <dgm:cxn modelId="{401E01F4-3467-4049-AE30-96EDD9000CE6}" type="presParOf" srcId="{5861922E-5D37-4C88-9308-CE91AD67B1AF}" destId="{0070B2FC-1BA9-4EAC-A124-F3D83390A7B1}" srcOrd="2" destOrd="0" presId="urn:microsoft.com/office/officeart/2005/8/layout/process3"/>
    <dgm:cxn modelId="{373BF214-0195-44FE-8EE8-A839A67B60B4}" type="presParOf" srcId="{E4A22D47-E875-42C8-B816-C53BE4350432}" destId="{3BC8A503-E9BC-4153-9660-6C36C2177C65}" srcOrd="1" destOrd="0" presId="urn:microsoft.com/office/officeart/2005/8/layout/process3"/>
    <dgm:cxn modelId="{3AF32406-FB8D-4B9C-BB61-626C4EF2B0D7}" type="presParOf" srcId="{3BC8A503-E9BC-4153-9660-6C36C2177C65}" destId="{92709CBE-2CE7-47F4-AF7C-8DCDB2CFA7EA}" srcOrd="0" destOrd="0" presId="urn:microsoft.com/office/officeart/2005/8/layout/process3"/>
    <dgm:cxn modelId="{EE77B41B-F1F7-4DD9-BC15-8082BC28D24F}" type="presParOf" srcId="{E4A22D47-E875-42C8-B816-C53BE4350432}" destId="{52D45FF4-7909-4175-8E26-B57F33C31F7B}" srcOrd="2" destOrd="0" presId="urn:microsoft.com/office/officeart/2005/8/layout/process3"/>
    <dgm:cxn modelId="{D41D0F09-43CD-4115-B35D-4E541DCF8D7B}" type="presParOf" srcId="{52D45FF4-7909-4175-8E26-B57F33C31F7B}" destId="{DC2C3DA1-238C-4C5C-AFC5-C0057045F2C9}" srcOrd="0" destOrd="0" presId="urn:microsoft.com/office/officeart/2005/8/layout/process3"/>
    <dgm:cxn modelId="{E096938C-945A-4687-9CED-0A8586738C1B}" type="presParOf" srcId="{52D45FF4-7909-4175-8E26-B57F33C31F7B}" destId="{42168E64-CEBD-4989-9205-4CAA000AFB57}" srcOrd="1" destOrd="0" presId="urn:microsoft.com/office/officeart/2005/8/layout/process3"/>
    <dgm:cxn modelId="{6411472F-9AE2-4BCF-9F3F-DB7FACE54EFC}" type="presParOf" srcId="{52D45FF4-7909-4175-8E26-B57F33C31F7B}" destId="{C0E178E6-D9B2-446F-8163-61FC0B51D006}" srcOrd="2" destOrd="0" presId="urn:microsoft.com/office/officeart/2005/8/layout/process3"/>
    <dgm:cxn modelId="{C75ED3B7-1678-4F0E-91F8-2AD2BDCA7213}" type="presParOf" srcId="{E4A22D47-E875-42C8-B816-C53BE4350432}" destId="{3626C7C7-C7B0-4B96-ABEF-0DE0804C423A}" srcOrd="3" destOrd="0" presId="urn:microsoft.com/office/officeart/2005/8/layout/process3"/>
    <dgm:cxn modelId="{FAA27CA2-1A3A-4A7D-A7A7-0FA44ADACDFE}" type="presParOf" srcId="{3626C7C7-C7B0-4B96-ABEF-0DE0804C423A}" destId="{2310D9B6-C585-4A94-9934-E97978DAF450}" srcOrd="0" destOrd="0" presId="urn:microsoft.com/office/officeart/2005/8/layout/process3"/>
    <dgm:cxn modelId="{DEA61485-AFE0-44EC-B7CB-78859D23AB5D}" type="presParOf" srcId="{E4A22D47-E875-42C8-B816-C53BE4350432}" destId="{73B42DA4-6E54-47ED-9D8A-4098D62F16F3}" srcOrd="4" destOrd="0" presId="urn:microsoft.com/office/officeart/2005/8/layout/process3"/>
    <dgm:cxn modelId="{97465E1C-D770-4FD3-83DD-E295FE54B8A5}" type="presParOf" srcId="{73B42DA4-6E54-47ED-9D8A-4098D62F16F3}" destId="{C38D1203-97B8-4177-A610-5F673422C7CF}" srcOrd="0" destOrd="0" presId="urn:microsoft.com/office/officeart/2005/8/layout/process3"/>
    <dgm:cxn modelId="{7CDB53E3-1FFC-4B16-99EA-C5D940B5F02F}" type="presParOf" srcId="{73B42DA4-6E54-47ED-9D8A-4098D62F16F3}" destId="{D7D839B8-6CF2-45D4-BD2A-C85D9408DABE}" srcOrd="1" destOrd="0" presId="urn:microsoft.com/office/officeart/2005/8/layout/process3"/>
    <dgm:cxn modelId="{93378B24-32AB-4B54-9409-54097DA04882}" type="presParOf" srcId="{73B42DA4-6E54-47ED-9D8A-4098D62F16F3}" destId="{C6A28E79-5828-4A13-80F7-9B9E47680BB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9DC802-0C08-42B6-9681-ACFA8F61FF25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7B1037E-F2E5-4E1A-BB71-31A5FC9A95FE}">
      <dgm:prSet phldrT="[Text]"/>
      <dgm:spPr/>
      <dgm:t>
        <a:bodyPr/>
        <a:lstStyle/>
        <a:p>
          <a:r>
            <a:rPr lang="en-IN" dirty="0"/>
            <a:t>Python </a:t>
          </a:r>
        </a:p>
        <a:p>
          <a:r>
            <a:rPr lang="en-IN" dirty="0"/>
            <a:t>(as backend)</a:t>
          </a:r>
        </a:p>
      </dgm:t>
    </dgm:pt>
    <dgm:pt modelId="{03D9DFFE-86FD-44FD-A0F2-D154C816F431}" type="parTrans" cxnId="{5AEF5DB0-75B2-47A4-BA25-31FDB6C89A68}">
      <dgm:prSet/>
      <dgm:spPr/>
      <dgm:t>
        <a:bodyPr/>
        <a:lstStyle/>
        <a:p>
          <a:endParaRPr lang="en-IN"/>
        </a:p>
      </dgm:t>
    </dgm:pt>
    <dgm:pt modelId="{16AE17B7-491C-4BD6-9CE8-19A5CFF1C4AE}" type="sibTrans" cxnId="{5AEF5DB0-75B2-47A4-BA25-31FDB6C89A68}">
      <dgm:prSet/>
      <dgm:spPr/>
      <dgm:t>
        <a:bodyPr/>
        <a:lstStyle/>
        <a:p>
          <a:endParaRPr lang="en-IN"/>
        </a:p>
      </dgm:t>
    </dgm:pt>
    <dgm:pt modelId="{1E57EB49-FD4A-44C6-9A2C-6DFFBB045524}">
      <dgm:prSet phldrT="[Text]"/>
      <dgm:spPr/>
      <dgm:t>
        <a:bodyPr/>
        <a:lstStyle/>
        <a:p>
          <a:r>
            <a:rPr lang="en-IN" dirty="0"/>
            <a:t>Amazon Polly and SSML </a:t>
          </a:r>
        </a:p>
        <a:p>
          <a:r>
            <a:rPr lang="en-IN" dirty="0"/>
            <a:t>(For best voice experience)</a:t>
          </a:r>
        </a:p>
      </dgm:t>
    </dgm:pt>
    <dgm:pt modelId="{FF02545A-3717-4134-8E13-94EE79CD2FB9}" type="parTrans" cxnId="{EC88CB47-B747-48A7-BA62-39AE3BEE90B0}">
      <dgm:prSet/>
      <dgm:spPr/>
      <dgm:t>
        <a:bodyPr/>
        <a:lstStyle/>
        <a:p>
          <a:endParaRPr lang="en-IN"/>
        </a:p>
      </dgm:t>
    </dgm:pt>
    <dgm:pt modelId="{E215DDB5-EB56-45E7-9A81-DD5632AA3CB4}" type="sibTrans" cxnId="{EC88CB47-B747-48A7-BA62-39AE3BEE90B0}">
      <dgm:prSet/>
      <dgm:spPr/>
      <dgm:t>
        <a:bodyPr/>
        <a:lstStyle/>
        <a:p>
          <a:endParaRPr lang="en-IN"/>
        </a:p>
      </dgm:t>
    </dgm:pt>
    <dgm:pt modelId="{2E9AC5E3-0281-45C1-B3BA-D70F5712972D}">
      <dgm:prSet phldrT="[Text]"/>
      <dgm:spPr/>
      <dgm:t>
        <a:bodyPr/>
        <a:lstStyle/>
        <a:p>
          <a:r>
            <a:rPr lang="en-IN" dirty="0"/>
            <a:t>Dynamo DB </a:t>
          </a:r>
        </a:p>
        <a:p>
          <a:r>
            <a:rPr lang="en-IN" dirty="0"/>
            <a:t>(For storage)</a:t>
          </a:r>
        </a:p>
      </dgm:t>
    </dgm:pt>
    <dgm:pt modelId="{445FFFF6-79DE-445F-9DC1-6E2E8451B251}" type="parTrans" cxnId="{00A5F748-20D3-470F-A369-D49578CEBF1F}">
      <dgm:prSet/>
      <dgm:spPr/>
      <dgm:t>
        <a:bodyPr/>
        <a:lstStyle/>
        <a:p>
          <a:endParaRPr lang="en-IN"/>
        </a:p>
      </dgm:t>
    </dgm:pt>
    <dgm:pt modelId="{7CADDE72-7FEC-48FE-AA6D-8E260824C0D8}" type="sibTrans" cxnId="{00A5F748-20D3-470F-A369-D49578CEBF1F}">
      <dgm:prSet/>
      <dgm:spPr/>
      <dgm:t>
        <a:bodyPr/>
        <a:lstStyle/>
        <a:p>
          <a:endParaRPr lang="en-IN"/>
        </a:p>
      </dgm:t>
    </dgm:pt>
    <dgm:pt modelId="{D62BDF20-3976-4A37-B2D2-2EA164F979BD}">
      <dgm:prSet phldrT="[Text]"/>
      <dgm:spPr/>
      <dgm:t>
        <a:bodyPr/>
        <a:lstStyle/>
        <a:p>
          <a:r>
            <a:rPr lang="en-IN" dirty="0"/>
            <a:t> </a:t>
          </a:r>
        </a:p>
      </dgm:t>
    </dgm:pt>
    <dgm:pt modelId="{BE25CC4F-AD7A-4E9E-9E02-1E9AEC738D24}" type="sibTrans" cxnId="{A41E79B0-1FAE-44D8-B366-C677BF424572}">
      <dgm:prSet/>
      <dgm:spPr/>
      <dgm:t>
        <a:bodyPr/>
        <a:lstStyle/>
        <a:p>
          <a:endParaRPr lang="en-IN"/>
        </a:p>
      </dgm:t>
    </dgm:pt>
    <dgm:pt modelId="{1E038B5D-0475-4595-AC79-85B6CBFC4779}" type="parTrans" cxnId="{A41E79B0-1FAE-44D8-B366-C677BF424572}">
      <dgm:prSet/>
      <dgm:spPr/>
      <dgm:t>
        <a:bodyPr/>
        <a:lstStyle/>
        <a:p>
          <a:endParaRPr lang="en-IN"/>
        </a:p>
      </dgm:t>
    </dgm:pt>
    <dgm:pt modelId="{66AEAFF6-D46B-4642-98EE-005091635E09}" type="pres">
      <dgm:prSet presAssocID="{979DC802-0C08-42B6-9681-ACFA8F61FF25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A6DA0734-542E-4486-82F7-30BE147CB236}" type="pres">
      <dgm:prSet presAssocID="{D62BDF20-3976-4A37-B2D2-2EA164F979BD}" presName="Parent" presStyleLbl="node1" presStyleIdx="0" presStyleCnt="2">
        <dgm:presLayoutVars>
          <dgm:chMax val="4"/>
          <dgm:chPref val="3"/>
        </dgm:presLayoutVars>
      </dgm:prSet>
      <dgm:spPr/>
    </dgm:pt>
    <dgm:pt modelId="{3190369F-64A4-47F2-852A-84200790D836}" type="pres">
      <dgm:prSet presAssocID="{B7B1037E-F2E5-4E1A-BB71-31A5FC9A95FE}" presName="Accent" presStyleLbl="node1" presStyleIdx="1" presStyleCnt="2"/>
      <dgm:spPr/>
    </dgm:pt>
    <dgm:pt modelId="{5B2999BB-4EBF-46F6-87D7-57E3E8C05AF9}" type="pres">
      <dgm:prSet presAssocID="{B7B1037E-F2E5-4E1A-BB71-31A5FC9A95FE}" presName="Image1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893477F4-F01A-46DF-A7FB-2C93B4E9E646}" type="pres">
      <dgm:prSet presAssocID="{B7B1037E-F2E5-4E1A-BB71-31A5FC9A95FE}" presName="Child1" presStyleLbl="revTx" presStyleIdx="0" presStyleCnt="3" custScaleX="101851" custScaleY="63331" custLinFactNeighborX="-715" custLinFactNeighborY="-10507">
        <dgm:presLayoutVars>
          <dgm:chMax val="0"/>
          <dgm:chPref val="0"/>
          <dgm:bulletEnabled val="1"/>
        </dgm:presLayoutVars>
      </dgm:prSet>
      <dgm:spPr/>
    </dgm:pt>
    <dgm:pt modelId="{07D1A4D3-C825-4621-BA3D-5333036593C9}" type="pres">
      <dgm:prSet presAssocID="{1E57EB49-FD4A-44C6-9A2C-6DFFBB045524}" presName="Image2" presStyleCnt="0"/>
      <dgm:spPr/>
    </dgm:pt>
    <dgm:pt modelId="{889ECFCF-DFEB-4293-B35D-6351CA081D0B}" type="pres">
      <dgm:prSet presAssocID="{1E57EB49-FD4A-44C6-9A2C-6DFFBB045524}" presName="Image" presStyleLbl="fgImgPlac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7000" r="-37000"/>
          </a:stretch>
        </a:blipFill>
      </dgm:spPr>
    </dgm:pt>
    <dgm:pt modelId="{537ECEB9-1E0B-4EB4-863F-3556FEE8F248}" type="pres">
      <dgm:prSet presAssocID="{1E57EB49-FD4A-44C6-9A2C-6DFFBB045524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CDEC49D-3A49-45BE-9389-FA212FE0236C}" type="pres">
      <dgm:prSet presAssocID="{2E9AC5E3-0281-45C1-B3BA-D70F5712972D}" presName="Image3" presStyleCnt="0"/>
      <dgm:spPr/>
    </dgm:pt>
    <dgm:pt modelId="{AF679DF2-BBF1-4217-8CC5-081894BD3625}" type="pres">
      <dgm:prSet presAssocID="{2E9AC5E3-0281-45C1-B3BA-D70F5712972D}" presName="Imag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5000" r="-5000"/>
          </a:stretch>
        </a:blipFill>
      </dgm:spPr>
    </dgm:pt>
    <dgm:pt modelId="{0F58DB1D-A56A-4E1A-896D-5FFDBD77BC6B}" type="pres">
      <dgm:prSet presAssocID="{2E9AC5E3-0281-45C1-B3BA-D70F5712972D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0A3FC3C-1E47-457A-9476-F81B01EBDA2A}" type="presOf" srcId="{D62BDF20-3976-4A37-B2D2-2EA164F979BD}" destId="{A6DA0734-542E-4486-82F7-30BE147CB236}" srcOrd="0" destOrd="0" presId="urn:microsoft.com/office/officeart/2011/layout/RadialPictureList"/>
    <dgm:cxn modelId="{1DC8D65B-E22C-4F1B-8E93-600A54032585}" type="presOf" srcId="{B7B1037E-F2E5-4E1A-BB71-31A5FC9A95FE}" destId="{893477F4-F01A-46DF-A7FB-2C93B4E9E646}" srcOrd="0" destOrd="0" presId="urn:microsoft.com/office/officeart/2011/layout/RadialPictureList"/>
    <dgm:cxn modelId="{EC88CB47-B747-48A7-BA62-39AE3BEE90B0}" srcId="{D62BDF20-3976-4A37-B2D2-2EA164F979BD}" destId="{1E57EB49-FD4A-44C6-9A2C-6DFFBB045524}" srcOrd="1" destOrd="0" parTransId="{FF02545A-3717-4134-8E13-94EE79CD2FB9}" sibTransId="{E215DDB5-EB56-45E7-9A81-DD5632AA3CB4}"/>
    <dgm:cxn modelId="{00A5F748-20D3-470F-A369-D49578CEBF1F}" srcId="{D62BDF20-3976-4A37-B2D2-2EA164F979BD}" destId="{2E9AC5E3-0281-45C1-B3BA-D70F5712972D}" srcOrd="2" destOrd="0" parTransId="{445FFFF6-79DE-445F-9DC1-6E2E8451B251}" sibTransId="{7CADDE72-7FEC-48FE-AA6D-8E260824C0D8}"/>
    <dgm:cxn modelId="{5AEF5DB0-75B2-47A4-BA25-31FDB6C89A68}" srcId="{D62BDF20-3976-4A37-B2D2-2EA164F979BD}" destId="{B7B1037E-F2E5-4E1A-BB71-31A5FC9A95FE}" srcOrd="0" destOrd="0" parTransId="{03D9DFFE-86FD-44FD-A0F2-D154C816F431}" sibTransId="{16AE17B7-491C-4BD6-9CE8-19A5CFF1C4AE}"/>
    <dgm:cxn modelId="{A41E79B0-1FAE-44D8-B366-C677BF424572}" srcId="{979DC802-0C08-42B6-9681-ACFA8F61FF25}" destId="{D62BDF20-3976-4A37-B2D2-2EA164F979BD}" srcOrd="0" destOrd="0" parTransId="{1E038B5D-0475-4595-AC79-85B6CBFC4779}" sibTransId="{BE25CC4F-AD7A-4E9E-9E02-1E9AEC738D24}"/>
    <dgm:cxn modelId="{01485AC0-3634-447E-BC5F-1E99D9023629}" type="presOf" srcId="{979DC802-0C08-42B6-9681-ACFA8F61FF25}" destId="{66AEAFF6-D46B-4642-98EE-005091635E09}" srcOrd="0" destOrd="0" presId="urn:microsoft.com/office/officeart/2011/layout/RadialPictureList"/>
    <dgm:cxn modelId="{54C42DE4-8A74-496B-9F42-7F1599BC1AD4}" type="presOf" srcId="{2E9AC5E3-0281-45C1-B3BA-D70F5712972D}" destId="{0F58DB1D-A56A-4E1A-896D-5FFDBD77BC6B}" srcOrd="0" destOrd="0" presId="urn:microsoft.com/office/officeart/2011/layout/RadialPictureList"/>
    <dgm:cxn modelId="{DC1F1EEA-4D1F-46B4-988B-5337A0B60B70}" type="presOf" srcId="{1E57EB49-FD4A-44C6-9A2C-6DFFBB045524}" destId="{537ECEB9-1E0B-4EB4-863F-3556FEE8F248}" srcOrd="0" destOrd="0" presId="urn:microsoft.com/office/officeart/2011/layout/RadialPictureList"/>
    <dgm:cxn modelId="{BDFE53AE-A90B-4FE8-8158-D1169AB9887C}" type="presParOf" srcId="{66AEAFF6-D46B-4642-98EE-005091635E09}" destId="{A6DA0734-542E-4486-82F7-30BE147CB236}" srcOrd="0" destOrd="0" presId="urn:microsoft.com/office/officeart/2011/layout/RadialPictureList"/>
    <dgm:cxn modelId="{1BEC515D-24D4-4427-B799-81A0F84816B4}" type="presParOf" srcId="{66AEAFF6-D46B-4642-98EE-005091635E09}" destId="{3190369F-64A4-47F2-852A-84200790D836}" srcOrd="1" destOrd="0" presId="urn:microsoft.com/office/officeart/2011/layout/RadialPictureList"/>
    <dgm:cxn modelId="{F53F27D3-EA52-4F08-896F-7A9E021DB93A}" type="presParOf" srcId="{66AEAFF6-D46B-4642-98EE-005091635E09}" destId="{5B2999BB-4EBF-46F6-87D7-57E3E8C05AF9}" srcOrd="2" destOrd="0" presId="urn:microsoft.com/office/officeart/2011/layout/RadialPictureList"/>
    <dgm:cxn modelId="{E27ADA6E-FD82-4B26-A0BF-4271F26DE397}" type="presParOf" srcId="{66AEAFF6-D46B-4642-98EE-005091635E09}" destId="{893477F4-F01A-46DF-A7FB-2C93B4E9E646}" srcOrd="3" destOrd="0" presId="urn:microsoft.com/office/officeart/2011/layout/RadialPictureList"/>
    <dgm:cxn modelId="{2672F26C-DB72-4FB3-B385-83F3C374BDDB}" type="presParOf" srcId="{66AEAFF6-D46B-4642-98EE-005091635E09}" destId="{07D1A4D3-C825-4621-BA3D-5333036593C9}" srcOrd="4" destOrd="0" presId="urn:microsoft.com/office/officeart/2011/layout/RadialPictureList"/>
    <dgm:cxn modelId="{E0C76613-BA81-4008-96C3-7DC84876FC45}" type="presParOf" srcId="{07D1A4D3-C825-4621-BA3D-5333036593C9}" destId="{889ECFCF-DFEB-4293-B35D-6351CA081D0B}" srcOrd="0" destOrd="0" presId="urn:microsoft.com/office/officeart/2011/layout/RadialPictureList"/>
    <dgm:cxn modelId="{C85BA215-2F5C-4A32-B030-14E301E3C31A}" type="presParOf" srcId="{66AEAFF6-D46B-4642-98EE-005091635E09}" destId="{537ECEB9-1E0B-4EB4-863F-3556FEE8F248}" srcOrd="5" destOrd="0" presId="urn:microsoft.com/office/officeart/2011/layout/RadialPictureList"/>
    <dgm:cxn modelId="{65A7C5A2-AAD8-4CEE-839C-2571711F2C4B}" type="presParOf" srcId="{66AEAFF6-D46B-4642-98EE-005091635E09}" destId="{BCDEC49D-3A49-45BE-9389-FA212FE0236C}" srcOrd="6" destOrd="0" presId="urn:microsoft.com/office/officeart/2011/layout/RadialPictureList"/>
    <dgm:cxn modelId="{D7DCFAF0-9BC8-4878-BE9F-41C4835E7888}" type="presParOf" srcId="{BCDEC49D-3A49-45BE-9389-FA212FE0236C}" destId="{AF679DF2-BBF1-4217-8CC5-081894BD3625}" srcOrd="0" destOrd="0" presId="urn:microsoft.com/office/officeart/2011/layout/RadialPictureList"/>
    <dgm:cxn modelId="{5EF83EE0-1091-4A25-806D-8DE2C9F58B3B}" type="presParOf" srcId="{66AEAFF6-D46B-4642-98EE-005091635E09}" destId="{0F58DB1D-A56A-4E1A-896D-5FFDBD77BC6B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085E2-FEFD-4963-BF69-EB9437F0D3EB}">
      <dsp:nvSpPr>
        <dsp:cNvPr id="0" name=""/>
        <dsp:cNvSpPr/>
      </dsp:nvSpPr>
      <dsp:spPr>
        <a:xfrm>
          <a:off x="2686" y="1747264"/>
          <a:ext cx="1221305" cy="561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 err="1"/>
            <a:t>StartCooking</a:t>
          </a:r>
          <a:endParaRPr lang="en-IN" sz="1300" kern="1200" dirty="0"/>
        </a:p>
      </dsp:txBody>
      <dsp:txXfrm>
        <a:off x="2686" y="1747264"/>
        <a:ext cx="1221305" cy="374400"/>
      </dsp:txXfrm>
    </dsp:sp>
    <dsp:sp modelId="{0070B2FC-1BA9-4EAC-A124-F3D83390A7B1}">
      <dsp:nvSpPr>
        <dsp:cNvPr id="0" name=""/>
        <dsp:cNvSpPr/>
      </dsp:nvSpPr>
      <dsp:spPr>
        <a:xfrm>
          <a:off x="252832" y="2121664"/>
          <a:ext cx="1221305" cy="999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/>
            <a:t>Start cooking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/>
            <a:t>Lets start</a:t>
          </a:r>
        </a:p>
      </dsp:txBody>
      <dsp:txXfrm>
        <a:off x="282119" y="2150951"/>
        <a:ext cx="1162731" cy="941364"/>
      </dsp:txXfrm>
    </dsp:sp>
    <dsp:sp modelId="{3BC8A503-E9BC-4153-9660-6C36C2177C65}">
      <dsp:nvSpPr>
        <dsp:cNvPr id="0" name=""/>
        <dsp:cNvSpPr/>
      </dsp:nvSpPr>
      <dsp:spPr>
        <a:xfrm>
          <a:off x="1409136" y="1782429"/>
          <a:ext cx="392508" cy="3040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1409136" y="1843243"/>
        <a:ext cx="301287" cy="182441"/>
      </dsp:txXfrm>
    </dsp:sp>
    <dsp:sp modelId="{42168E64-CEBD-4989-9205-4CAA000AFB57}">
      <dsp:nvSpPr>
        <dsp:cNvPr id="0" name=""/>
        <dsp:cNvSpPr/>
      </dsp:nvSpPr>
      <dsp:spPr>
        <a:xfrm>
          <a:off x="1964573" y="1747264"/>
          <a:ext cx="1221305" cy="561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Ingredients</a:t>
          </a:r>
        </a:p>
      </dsp:txBody>
      <dsp:txXfrm>
        <a:off x="1964573" y="1747264"/>
        <a:ext cx="1221305" cy="374400"/>
      </dsp:txXfrm>
    </dsp:sp>
    <dsp:sp modelId="{C0E178E6-D9B2-446F-8163-61FC0B51D006}">
      <dsp:nvSpPr>
        <dsp:cNvPr id="0" name=""/>
        <dsp:cNvSpPr/>
      </dsp:nvSpPr>
      <dsp:spPr>
        <a:xfrm>
          <a:off x="2214720" y="2121664"/>
          <a:ext cx="1221305" cy="999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/>
            <a:t>Tell ingredients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/>
            <a:t>Get ingredients</a:t>
          </a:r>
        </a:p>
      </dsp:txBody>
      <dsp:txXfrm>
        <a:off x="2244007" y="2150951"/>
        <a:ext cx="1162731" cy="941364"/>
      </dsp:txXfrm>
    </dsp:sp>
    <dsp:sp modelId="{3626C7C7-C7B0-4B96-ABEF-0DE0804C423A}">
      <dsp:nvSpPr>
        <dsp:cNvPr id="0" name=""/>
        <dsp:cNvSpPr/>
      </dsp:nvSpPr>
      <dsp:spPr>
        <a:xfrm>
          <a:off x="3371024" y="1782429"/>
          <a:ext cx="392508" cy="3040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3371024" y="1843243"/>
        <a:ext cx="301287" cy="182441"/>
      </dsp:txXfrm>
    </dsp:sp>
    <dsp:sp modelId="{D7D839B8-6CF2-45D4-BD2A-C85D9408DABE}">
      <dsp:nvSpPr>
        <dsp:cNvPr id="0" name=""/>
        <dsp:cNvSpPr/>
      </dsp:nvSpPr>
      <dsp:spPr>
        <a:xfrm>
          <a:off x="3926460" y="1747264"/>
          <a:ext cx="1221305" cy="561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Tutorial</a:t>
          </a:r>
        </a:p>
      </dsp:txBody>
      <dsp:txXfrm>
        <a:off x="3926460" y="1747264"/>
        <a:ext cx="1221305" cy="374400"/>
      </dsp:txXfrm>
    </dsp:sp>
    <dsp:sp modelId="{C6A28E79-5828-4A13-80F7-9B9E47680BB1}">
      <dsp:nvSpPr>
        <dsp:cNvPr id="0" name=""/>
        <dsp:cNvSpPr/>
      </dsp:nvSpPr>
      <dsp:spPr>
        <a:xfrm>
          <a:off x="4176607" y="2121664"/>
          <a:ext cx="1221305" cy="999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/>
            <a:t>Teach me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/>
            <a:t>Get tutorial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/>
            <a:t>Start tutorial</a:t>
          </a:r>
        </a:p>
      </dsp:txBody>
      <dsp:txXfrm>
        <a:off x="4205894" y="2150951"/>
        <a:ext cx="1162731" cy="941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A0734-542E-4486-82F7-30BE147CB236}">
      <dsp:nvSpPr>
        <dsp:cNvPr id="0" name=""/>
        <dsp:cNvSpPr/>
      </dsp:nvSpPr>
      <dsp:spPr>
        <a:xfrm>
          <a:off x="1044912" y="1226313"/>
          <a:ext cx="2026259" cy="20263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 </a:t>
          </a:r>
        </a:p>
      </dsp:txBody>
      <dsp:txXfrm>
        <a:off x="1341651" y="1523066"/>
        <a:ext cx="1432781" cy="1432853"/>
      </dsp:txXfrm>
    </dsp:sp>
    <dsp:sp modelId="{3190369F-64A4-47F2-852A-84200790D836}">
      <dsp:nvSpPr>
        <dsp:cNvPr id="0" name=""/>
        <dsp:cNvSpPr/>
      </dsp:nvSpPr>
      <dsp:spPr>
        <a:xfrm>
          <a:off x="0" y="99659"/>
          <a:ext cx="4084604" cy="4257951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2999BB-4EBF-46F6-87D7-57E3E8C05AF9}">
      <dsp:nvSpPr>
        <dsp:cNvPr id="0" name=""/>
        <dsp:cNvSpPr/>
      </dsp:nvSpPr>
      <dsp:spPr>
        <a:xfrm>
          <a:off x="3007605" y="458604"/>
          <a:ext cx="1085474" cy="108577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477F4-F01A-46DF-A7FB-2C93B4E9E646}">
      <dsp:nvSpPr>
        <dsp:cNvPr id="0" name=""/>
        <dsp:cNvSpPr/>
      </dsp:nvSpPr>
      <dsp:spPr>
        <a:xfrm>
          <a:off x="4151577" y="558318"/>
          <a:ext cx="1479843" cy="665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700" kern="1200" dirty="0"/>
            <a:t>Python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700" kern="1200" dirty="0"/>
            <a:t>(as backend)</a:t>
          </a:r>
        </a:p>
      </dsp:txBody>
      <dsp:txXfrm>
        <a:off x="4151577" y="558318"/>
        <a:ext cx="1479843" cy="665521"/>
      </dsp:txXfrm>
    </dsp:sp>
    <dsp:sp modelId="{889ECFCF-DFEB-4293-B35D-6351CA081D0B}">
      <dsp:nvSpPr>
        <dsp:cNvPr id="0" name=""/>
        <dsp:cNvSpPr/>
      </dsp:nvSpPr>
      <dsp:spPr>
        <a:xfrm>
          <a:off x="3427144" y="1693836"/>
          <a:ext cx="1085474" cy="1085777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7000" r="-3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ECEB9-1E0B-4EB4-863F-3556FEE8F248}">
      <dsp:nvSpPr>
        <dsp:cNvPr id="0" name=""/>
        <dsp:cNvSpPr/>
      </dsp:nvSpPr>
      <dsp:spPr>
        <a:xfrm>
          <a:off x="4601006" y="1709165"/>
          <a:ext cx="1452949" cy="1050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700" kern="1200" dirty="0"/>
            <a:t>Amazon Polly and SSML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700" kern="1200" dirty="0"/>
            <a:t>(For best voice experience)</a:t>
          </a:r>
        </a:p>
      </dsp:txBody>
      <dsp:txXfrm>
        <a:off x="4601006" y="1709165"/>
        <a:ext cx="1452949" cy="1050862"/>
      </dsp:txXfrm>
    </dsp:sp>
    <dsp:sp modelId="{AF679DF2-BBF1-4217-8CC5-081894BD3625}">
      <dsp:nvSpPr>
        <dsp:cNvPr id="0" name=""/>
        <dsp:cNvSpPr/>
      </dsp:nvSpPr>
      <dsp:spPr>
        <a:xfrm>
          <a:off x="3007605" y="2946526"/>
          <a:ext cx="1085474" cy="108577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58DB1D-A56A-4E1A-896D-5FFDBD77BC6B}">
      <dsp:nvSpPr>
        <dsp:cNvPr id="0" name=""/>
        <dsp:cNvSpPr/>
      </dsp:nvSpPr>
      <dsp:spPr>
        <a:xfrm>
          <a:off x="4175413" y="2968667"/>
          <a:ext cx="1452949" cy="1050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700" kern="1200" dirty="0"/>
            <a:t>Dynamo DB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700" kern="1200" dirty="0"/>
            <a:t>(For storage)</a:t>
          </a:r>
        </a:p>
      </dsp:txBody>
      <dsp:txXfrm>
        <a:off x="4175413" y="2968667"/>
        <a:ext cx="1452949" cy="1050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D341-6D40-498C-B355-1A6B10FB4029}" type="datetimeFigureOut">
              <a:rPr lang="en-US"/>
              <a:t>4/3/2020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86A95-D0A4-44B9-98DA-3665758D826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7497-3723-4859-BCC5-41DA474F1359}" type="datetimeFigureOut">
              <a:rPr lang="en-US"/>
              <a:t>4/3/2020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821A9-1C31-4760-BDBC-9A0BA471B1B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To replace a picture, just select and delete it. Then use the Insert Picture icon to replace it with one of your own!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4/3/2020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4/3/2020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4/3/2020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Rectangle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4/3/2020</a:t>
            </a:fld>
            <a:endParaRPr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4/3/2020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4/3/2020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Rectangle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Rectangle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Rectangle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4/3/2020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ternate 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4/3/2020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4/3/2020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Rectangle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icture Placeholder 13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4/3/2020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4/3/2020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4/3/2020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4/3/2020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4/3/2020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53D76A-AFCE-4D96-B917-CBEF96F7D1EB}" type="datetimeFigureOut">
              <a:rPr lang="en-US" smtClean="0"/>
              <a:pPr/>
              <a:t>4/3/2020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en.wikipedia.org/wiki/Amazon_Alex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theidearoom.net/25-easy-weeknight-dinner-recipes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ixabay.com/en/chef-cooking-hat-cap-cook-baker-295359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://indraneescookingcorner.blogspot.com/2012/03/basic-cooking-tips-1.html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11" Type="http://schemas.openxmlformats.org/officeDocument/2006/relationships/hyperlink" Target="https://pixabay.com/en/chef-cooking-hat-cap-cook-baker-295359/" TargetMode="Externa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3.png"/><Relationship Id="rId4" Type="http://schemas.openxmlformats.org/officeDocument/2006/relationships/diagramData" Target="../diagrams/data2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hyperlink" Target="https://www.flickr.com/photos/luc/16908297230" TargetMode="External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hyperlink" Target="http://www.pngall.com/thank-you-png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Cooking Store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Learn cooking with Alexa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D09E93E-78AD-4BDB-8D52-9B9A34C7B7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3" r="15203"/>
          <a:stretch>
            <a:fillRect/>
          </a:stretch>
        </p:blipFill>
        <p:spPr/>
      </p:pic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75068837-A27C-4661-9ED6-AA88088982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7379" b="7379"/>
          <a:stretch>
            <a:fillRect/>
          </a:stretch>
        </p:blipFill>
        <p:spPr/>
      </p:pic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82CA3844-0B04-40EA-B4FC-A2421A6D88E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896" r="108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Cooking store (Use – Case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Cooking store teaches you some easy and medium level recipes to get started in cooking.</a:t>
            </a:r>
          </a:p>
          <a:p>
            <a:r>
              <a:rPr lang="en-US" sz="2400" dirty="0"/>
              <a:t>There are 50 recipes waiting for you in cooking store, which you can learn by Alexa.</a:t>
            </a:r>
          </a:p>
          <a:p>
            <a:r>
              <a:rPr lang="en-US" sz="2400" dirty="0"/>
              <a:t>It includes Non veg recipes, Veg recipes, And other recipes like salads, chutneys, snacks, break fast items etc.</a:t>
            </a:r>
          </a:p>
          <a:p>
            <a:r>
              <a:rPr lang="en-US" sz="2400" dirty="0"/>
              <a:t>All these 50 recipes are collected from various</a:t>
            </a:r>
          </a:p>
          <a:p>
            <a:pPr marL="45720" indent="0">
              <a:buNone/>
            </a:pPr>
            <a:r>
              <a:rPr lang="en-US" sz="2400" dirty="0"/>
              <a:t>Books to give the best cooking experience for the</a:t>
            </a:r>
          </a:p>
          <a:p>
            <a:pPr marL="45720" indent="0">
              <a:buNone/>
            </a:pPr>
            <a:r>
              <a:rPr lang="en-US" sz="2400" dirty="0"/>
              <a:t>User.</a:t>
            </a:r>
            <a:endParaRPr lang="en-US" sz="22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41439-9B84-4263-B28E-445C71B5B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60" y="4538559"/>
            <a:ext cx="2654436" cy="20003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CA8228-0249-42A3-ACB1-2F535CA72516}"/>
              </a:ext>
            </a:extLst>
          </p:cNvPr>
          <p:cNvSpPr/>
          <p:nvPr/>
        </p:nvSpPr>
        <p:spPr>
          <a:xfrm>
            <a:off x="10558908" y="4538559"/>
            <a:ext cx="422188" cy="47461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300" dirty="0"/>
              <a:t>All you have to do is to say some simple commands like “Alexa open cooking store” </a:t>
            </a:r>
            <a:r>
              <a:rPr lang="en-US" sz="2300" dirty="0">
                <a:sym typeface="Wingdings" panose="05000000000000000000" pitchFamily="2" charset="2"/>
              </a:rPr>
              <a:t> to open this skill.</a:t>
            </a:r>
          </a:p>
          <a:p>
            <a:r>
              <a:rPr lang="en-US" sz="2300" dirty="0"/>
              <a:t>Say “start cooking” </a:t>
            </a:r>
            <a:r>
              <a:rPr lang="en-US" sz="2300" dirty="0">
                <a:sym typeface="Wingdings" panose="05000000000000000000" pitchFamily="2" charset="2"/>
              </a:rPr>
              <a:t> To get started with cooking</a:t>
            </a:r>
          </a:p>
          <a:p>
            <a:r>
              <a:rPr lang="en-US" sz="2300" dirty="0">
                <a:sym typeface="Wingdings" panose="05000000000000000000" pitchFamily="2" charset="2"/>
              </a:rPr>
              <a:t>To know about different menus, try saying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300" dirty="0">
                <a:sym typeface="Wingdings" panose="05000000000000000000" pitchFamily="2" charset="2"/>
              </a:rPr>
              <a:t> “</a:t>
            </a:r>
            <a:r>
              <a:rPr lang="en-US" sz="2200" i="1" dirty="0">
                <a:sym typeface="Wingdings" panose="05000000000000000000" pitchFamily="2" charset="2"/>
              </a:rPr>
              <a:t>All Recipes</a:t>
            </a:r>
            <a:r>
              <a:rPr lang="en-US" sz="2200" dirty="0">
                <a:sym typeface="Wingdings" panose="05000000000000000000" pitchFamily="2" charset="2"/>
              </a:rPr>
              <a:t>” to know the complete menu of 50 Recipes.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sym typeface="Wingdings" panose="05000000000000000000" pitchFamily="2" charset="2"/>
              </a:rPr>
              <a:t>“</a:t>
            </a:r>
            <a:r>
              <a:rPr lang="en-US" sz="2200" i="1" dirty="0">
                <a:sym typeface="Wingdings" panose="05000000000000000000" pitchFamily="2" charset="2"/>
              </a:rPr>
              <a:t>Veg Recipes</a:t>
            </a:r>
            <a:r>
              <a:rPr lang="en-US" sz="2200" dirty="0">
                <a:sym typeface="Wingdings" panose="05000000000000000000" pitchFamily="2" charset="2"/>
              </a:rPr>
              <a:t>” to know about veg  recipes you can cook.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sym typeface="Wingdings" panose="05000000000000000000" pitchFamily="2" charset="2"/>
              </a:rPr>
              <a:t>“</a:t>
            </a:r>
            <a:r>
              <a:rPr lang="en-US" sz="2200" i="1" dirty="0">
                <a:sym typeface="Wingdings" panose="05000000000000000000" pitchFamily="2" charset="2"/>
              </a:rPr>
              <a:t>Non Veg Recipes</a:t>
            </a:r>
            <a:r>
              <a:rPr lang="en-US" sz="2200" dirty="0">
                <a:sym typeface="Wingdings" panose="05000000000000000000" pitchFamily="2" charset="2"/>
              </a:rPr>
              <a:t>” to know what non veg recipes are included.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sym typeface="Wingdings" panose="05000000000000000000" pitchFamily="2" charset="2"/>
              </a:rPr>
              <a:t>“</a:t>
            </a:r>
            <a:r>
              <a:rPr lang="en-US" sz="2200" i="1" dirty="0">
                <a:sym typeface="Wingdings" panose="05000000000000000000" pitchFamily="2" charset="2"/>
              </a:rPr>
              <a:t>Other Recipes</a:t>
            </a:r>
            <a:r>
              <a:rPr lang="en-US" sz="2200" dirty="0">
                <a:sym typeface="Wingdings" panose="05000000000000000000" pitchFamily="2" charset="2"/>
              </a:rPr>
              <a:t>” to learn different recipes like salads, drinks, chutneys etc.</a:t>
            </a:r>
            <a:endParaRPr lang="en-US" sz="22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A6E8BB-4B6E-4183-9D51-C0CC9A64CD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0" r="17260"/>
          <a:stretch>
            <a:fillRect/>
          </a:stretch>
        </p:blipFill>
        <p:spPr/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03E336-5125-4164-9751-E685280194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8743585">
            <a:off x="2538036" y="179190"/>
            <a:ext cx="705256" cy="8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4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D81A34-C973-451A-B752-28EF914DC0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283429"/>
            <a:ext cx="4480560" cy="6291141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9F80E7C-2C80-4CDB-968B-5C0621EDF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04" y="-171400"/>
            <a:ext cx="5184576" cy="1585091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Here is the Menu of all recipes in Cooking Store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872F4BD-006C-47EE-8BD7-2CAB8D976B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984270"/>
              </p:ext>
            </p:extLst>
          </p:nvPr>
        </p:nvGraphicFramePr>
        <p:xfrm>
          <a:off x="5840933" y="2492896"/>
          <a:ext cx="5400599" cy="486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AFE56DC1-FD49-4590-9699-E1F997F0851A}"/>
              </a:ext>
            </a:extLst>
          </p:cNvPr>
          <p:cNvSpPr txBox="1">
            <a:spLocks/>
          </p:cNvSpPr>
          <p:nvPr/>
        </p:nvSpPr>
        <p:spPr>
          <a:xfrm>
            <a:off x="5948944" y="2276872"/>
            <a:ext cx="5184576" cy="158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/>
              <a:t>And here are some sample utterances and workflow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4B02123-0F86-4F7B-AFD3-ADD4881FB327}"/>
              </a:ext>
            </a:extLst>
          </p:cNvPr>
          <p:cNvCxnSpPr>
            <a:stCxn id="7" idx="2"/>
          </p:cNvCxnSpPr>
          <p:nvPr/>
        </p:nvCxnSpPr>
        <p:spPr>
          <a:xfrm rot="5400000">
            <a:off x="6714970" y="377149"/>
            <a:ext cx="863181" cy="29362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60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88" y="1844824"/>
            <a:ext cx="3368825" cy="2574776"/>
          </a:xfrm>
        </p:spPr>
        <p:txBody>
          <a:bodyPr/>
          <a:lstStyle/>
          <a:p>
            <a:r>
              <a:rPr lang="en-US" dirty="0"/>
              <a:t>Short and Simple tutorials with Better voice experience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9D427E7-37D4-42C4-A4AA-417A4CBADF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r="13294"/>
          <a:stretch/>
        </p:blipFill>
        <p:spPr>
          <a:xfrm>
            <a:off x="405780" y="835931"/>
            <a:ext cx="6627159" cy="5119464"/>
          </a:xfrm>
        </p:spPr>
      </p:pic>
    </p:spTree>
    <p:extLst>
      <p:ext uri="{BB962C8B-B14F-4D97-AF65-F5344CB8AC3E}">
        <p14:creationId xmlns:p14="http://schemas.microsoft.com/office/powerpoint/2010/main" val="34973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stack used :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86783F0-3673-4674-A10E-AF63AA18B3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831" r="23831"/>
          <a:stretch>
            <a:fillRect/>
          </a:stretch>
        </p:blipFill>
        <p:spPr/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42A3093A-D83A-4662-865F-236A08540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636112"/>
              </p:ext>
            </p:extLst>
          </p:nvPr>
        </p:nvGraphicFramePr>
        <p:xfrm>
          <a:off x="3574132" y="1772816"/>
          <a:ext cx="6053956" cy="4457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3F49A00C-7BA1-4332-8A0A-2CAFFD1922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44" y="3212976"/>
            <a:ext cx="2102176" cy="15841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207676-6BAC-4F9D-9B20-4003D3FB73A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18369014">
            <a:off x="3780932" y="2162967"/>
            <a:ext cx="1053835" cy="12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0CCD781-8CB4-40BA-925A-C38516145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-459432"/>
            <a:ext cx="12188825" cy="75608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EC4845-C2AC-4685-A2CA-6632D885E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286100" y="1469520"/>
            <a:ext cx="5857652" cy="3333493"/>
          </a:xfrm>
          <a:prstGeom prst="rect">
            <a:avLst/>
          </a:prstGeom>
        </p:spPr>
      </p:pic>
      <p:pic>
        <p:nvPicPr>
          <p:cNvPr id="28" name="Graphic 27" descr="User" title="Icon - Presenter Name">
            <a:extLst>
              <a:ext uri="{FF2B5EF4-FFF2-40B4-BE49-F238E27FC236}">
                <a16:creationId xmlns:a16="http://schemas.microsoft.com/office/drawing/2014/main" id="{1CA23363-4978-48BE-AFE2-A1ABA0243F9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1029" y="4690697"/>
            <a:ext cx="218900" cy="218900"/>
          </a:xfrm>
          <a:prstGeom prst="rect">
            <a:avLst/>
          </a:prstGeom>
        </p:spPr>
      </p:pic>
      <p:pic>
        <p:nvPicPr>
          <p:cNvPr id="29" name="Graphic 28" descr="Smart Phone" title="Icon - Presenter Phone Number">
            <a:extLst>
              <a:ext uri="{FF2B5EF4-FFF2-40B4-BE49-F238E27FC236}">
                <a16:creationId xmlns:a16="http://schemas.microsoft.com/office/drawing/2014/main" id="{8AAD0FCE-DAD5-41EF-A322-AE8073362A2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1029" y="5127197"/>
            <a:ext cx="218900" cy="218900"/>
          </a:xfrm>
          <a:prstGeom prst="rect">
            <a:avLst/>
          </a:prstGeom>
        </p:spPr>
      </p:pic>
      <p:pic>
        <p:nvPicPr>
          <p:cNvPr id="30" name="Graphic 29" descr="Envelope" title="Icon Presenter Email">
            <a:extLst>
              <a:ext uri="{FF2B5EF4-FFF2-40B4-BE49-F238E27FC236}">
                <a16:creationId xmlns:a16="http://schemas.microsoft.com/office/drawing/2014/main" id="{CFCA9B1F-E038-4D1F-AA46-56D136CFB2E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1029" y="5563697"/>
            <a:ext cx="218900" cy="218900"/>
          </a:xfrm>
          <a:prstGeom prst="rect">
            <a:avLst/>
          </a:prstGeom>
        </p:spPr>
      </p:pic>
      <p:pic>
        <p:nvPicPr>
          <p:cNvPr id="31" name="Graphic 30" descr="Link">
            <a:extLst>
              <a:ext uri="{FF2B5EF4-FFF2-40B4-BE49-F238E27FC236}">
                <a16:creationId xmlns:a16="http://schemas.microsoft.com/office/drawing/2014/main" id="{34CC838E-6AF0-4688-8933-224B4DFB1B2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86" y="5987253"/>
            <a:ext cx="244786" cy="244786"/>
          </a:xfrm>
          <a:prstGeom prst="rect">
            <a:avLst/>
          </a:prstGeom>
        </p:spPr>
      </p:pic>
      <p:cxnSp>
        <p:nvCxnSpPr>
          <p:cNvPr id="32" name="Straight Connector 31" descr="divider line">
            <a:extLst>
              <a:ext uri="{FF2B5EF4-FFF2-40B4-BE49-F238E27FC236}">
                <a16:creationId xmlns:a16="http://schemas.microsoft.com/office/drawing/2014/main" id="{81AAAA50-E387-42A0-8BE4-A13261ED9AFF}"/>
              </a:ext>
            </a:extLst>
          </p:cNvPr>
          <p:cNvCxnSpPr/>
          <p:nvPr/>
        </p:nvCxnSpPr>
        <p:spPr>
          <a:xfrm>
            <a:off x="804882" y="4661648"/>
            <a:ext cx="0" cy="15864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3" name="Text Placeholder 46">
            <a:extLst>
              <a:ext uri="{FF2B5EF4-FFF2-40B4-BE49-F238E27FC236}">
                <a16:creationId xmlns:a16="http://schemas.microsoft.com/office/drawing/2014/main" id="{0E254726-A8F0-404E-9F80-27886F2BBB82}"/>
              </a:ext>
            </a:extLst>
          </p:cNvPr>
          <p:cNvSpPr txBox="1">
            <a:spLocks/>
          </p:cNvSpPr>
          <p:nvPr/>
        </p:nvSpPr>
        <p:spPr>
          <a:xfrm>
            <a:off x="909836" y="4653136"/>
            <a:ext cx="3695206" cy="276999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1800" b="1" i="1" dirty="0">
                <a:ln w="0"/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Shashil Sravan</a:t>
            </a:r>
            <a:endParaRPr lang="en-GB" sz="1800" b="1" i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4" name="Text Placeholder 46">
            <a:extLst>
              <a:ext uri="{FF2B5EF4-FFF2-40B4-BE49-F238E27FC236}">
                <a16:creationId xmlns:a16="http://schemas.microsoft.com/office/drawing/2014/main" id="{8DCF76F7-DD55-4C9B-8C1D-7462F8665C93}"/>
              </a:ext>
            </a:extLst>
          </p:cNvPr>
          <p:cNvSpPr txBox="1">
            <a:spLocks/>
          </p:cNvSpPr>
          <p:nvPr/>
        </p:nvSpPr>
        <p:spPr>
          <a:xfrm>
            <a:off x="887799" y="5069098"/>
            <a:ext cx="3695206" cy="276999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>
                <a:ln w="0"/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 Cooking store</a:t>
            </a:r>
            <a:endParaRPr lang="en-GB" sz="1800" b="1" i="1" dirty="0">
              <a:ln w="22225">
                <a:solidFill>
                  <a:schemeClr val="bg1"/>
                </a:solidFill>
                <a:prstDash val="solid"/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5" name="Text Placeholder 46">
            <a:extLst>
              <a:ext uri="{FF2B5EF4-FFF2-40B4-BE49-F238E27FC236}">
                <a16:creationId xmlns:a16="http://schemas.microsoft.com/office/drawing/2014/main" id="{A3E0060A-5D19-439F-B9EF-00B81A384ABC}"/>
              </a:ext>
            </a:extLst>
          </p:cNvPr>
          <p:cNvSpPr txBox="1">
            <a:spLocks/>
          </p:cNvSpPr>
          <p:nvPr/>
        </p:nvSpPr>
        <p:spPr>
          <a:xfrm>
            <a:off x="954044" y="5493245"/>
            <a:ext cx="3695206" cy="276999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i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Vendor ID: M1O56N2HKYZ0IH</a:t>
            </a:r>
          </a:p>
        </p:txBody>
      </p:sp>
      <p:sp>
        <p:nvSpPr>
          <p:cNvPr id="36" name="Text Placeholder 46">
            <a:extLst>
              <a:ext uri="{FF2B5EF4-FFF2-40B4-BE49-F238E27FC236}">
                <a16:creationId xmlns:a16="http://schemas.microsoft.com/office/drawing/2014/main" id="{AB32862A-A319-499E-9FC6-4859E3ED7E37}"/>
              </a:ext>
            </a:extLst>
          </p:cNvPr>
          <p:cNvSpPr txBox="1">
            <a:spLocks/>
          </p:cNvSpPr>
          <p:nvPr/>
        </p:nvSpPr>
        <p:spPr>
          <a:xfrm>
            <a:off x="970043" y="5954786"/>
            <a:ext cx="8508701" cy="276999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i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amzn1.ask.skill.</a:t>
            </a:r>
            <a:r>
              <a:rPr lang="en-IN" sz="1800" b="1" i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+mj-lt"/>
              </a:rPr>
              <a:t>3da6f3fa-2c84-4158-bb59-1a95b34d6766</a:t>
            </a:r>
          </a:p>
          <a:p>
            <a:endParaRPr lang="en-IN" sz="1800" b="1" i="1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4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ood Gourmet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31.potx" id="{8F8E9E25-2C38-4717-A833-0DAE028C25C2}" vid="{14501FF6-4632-48E1-9292-473BD8D8197B}"/>
    </a:ext>
  </a:extLst>
</a:theme>
</file>

<file path=ppt/theme/theme2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Food - preparation to presentation (widescreen)</Template>
  <TotalTime>335</TotalTime>
  <Words>308</Words>
  <Application>Microsoft Office PowerPoint</Application>
  <PresentationFormat>Custom</PresentationFormat>
  <Paragraphs>45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Cambria</vt:lpstr>
      <vt:lpstr>Wingdings</vt:lpstr>
      <vt:lpstr>Food Gourmet 16x9</vt:lpstr>
      <vt:lpstr>Cooking Store</vt:lpstr>
      <vt:lpstr>Cooking store (Use – Case 2)</vt:lpstr>
      <vt:lpstr>Overview:</vt:lpstr>
      <vt:lpstr>Here is the Menu of all recipes in Cooking Store</vt:lpstr>
      <vt:lpstr>Short and Simple tutorials with Better voice experience</vt:lpstr>
      <vt:lpstr>Technical stack used :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Cooking Store</dc:title>
  <dc:creator>shashil sravan</dc:creator>
  <cp:lastModifiedBy>shashil sravan</cp:lastModifiedBy>
  <cp:revision>9</cp:revision>
  <dcterms:created xsi:type="dcterms:W3CDTF">2020-04-03T13:54:56Z</dcterms:created>
  <dcterms:modified xsi:type="dcterms:W3CDTF">2020-04-03T19:30:24Z</dcterms:modified>
</cp:coreProperties>
</file>